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1" r:id="rId4"/>
    <p:sldId id="258" r:id="rId5"/>
    <p:sldId id="262" r:id="rId6"/>
    <p:sldId id="259" r:id="rId7"/>
    <p:sldId id="263" r:id="rId8"/>
    <p:sldId id="260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594" y="-3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73E72-13F0-40E5-BCEE-25A886DFC2B0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FCFF0-43FD-46FA-A837-5E22B29D8C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8054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FCFF0-43FD-46FA-A837-5E22B29D8CB7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2210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47B25E66-2AE3-4F1E-9E16-147A9F33C3D5}" type="slidenum">
              <a:rPr lang="en-AU" smtClean="0"/>
              <a:t>‹#›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57692871-ADBA-4CD7-855D-7580F3B1D8D9}" type="datetimeFigureOut">
              <a:rPr lang="en-AU" smtClean="0"/>
              <a:t>22/02/2018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Assessment Task 1 Feedback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22/2/2017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67750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Complete these questions..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15296" r="59934" b="74678"/>
          <a:stretch/>
        </p:blipFill>
        <p:spPr bwMode="auto">
          <a:xfrm>
            <a:off x="539552" y="1772816"/>
            <a:ext cx="7488832" cy="1086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38879" r="59934" b="54251"/>
          <a:stretch/>
        </p:blipFill>
        <p:spPr bwMode="auto">
          <a:xfrm>
            <a:off x="395536" y="3789040"/>
            <a:ext cx="7483642" cy="74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0030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Model answer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15296" r="59934" b="74678"/>
          <a:stretch/>
        </p:blipFill>
        <p:spPr bwMode="auto">
          <a:xfrm>
            <a:off x="467544" y="1556792"/>
            <a:ext cx="6737787" cy="977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55576" y="2492896"/>
            <a:ext cx="662473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 smtClean="0"/>
          </a:p>
          <a:p>
            <a:r>
              <a:rPr lang="en-AU" sz="2200" dirty="0" smtClean="0"/>
              <a:t>The independent variable is the </a:t>
            </a:r>
            <a:r>
              <a:rPr lang="en-AU" sz="2200" u="sng" dirty="0" smtClean="0"/>
              <a:t>toxin concentration</a:t>
            </a:r>
            <a:r>
              <a:rPr lang="en-AU" sz="2200" dirty="0" smtClean="0"/>
              <a:t>. The </a:t>
            </a:r>
            <a:r>
              <a:rPr lang="en-AU" sz="2200" u="sng" dirty="0" smtClean="0"/>
              <a:t>toxins prevents cells from absorbing glucose</a:t>
            </a:r>
            <a:r>
              <a:rPr lang="en-AU" sz="2200" dirty="0" smtClean="0"/>
              <a:t> so the </a:t>
            </a:r>
            <a:r>
              <a:rPr lang="en-AU" sz="2200" u="sng" dirty="0" smtClean="0"/>
              <a:t>higher the concentration of toxin, the smaller the amount of glucose absorbed</a:t>
            </a:r>
            <a:r>
              <a:rPr lang="en-AU" sz="2200" dirty="0" smtClean="0"/>
              <a:t>.</a:t>
            </a:r>
            <a:endParaRPr lang="en-AU" sz="2200" dirty="0"/>
          </a:p>
        </p:txBody>
      </p:sp>
    </p:spTree>
    <p:extLst>
      <p:ext uri="{BB962C8B-B14F-4D97-AF65-F5344CB8AC3E}">
        <p14:creationId xmlns:p14="http://schemas.microsoft.com/office/powerpoint/2010/main" val="573710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2301070"/>
            <a:ext cx="7753672" cy="4099729"/>
          </a:xfrm>
        </p:spPr>
        <p:txBody>
          <a:bodyPr/>
          <a:lstStyle/>
          <a:p>
            <a:pPr marL="114300" indent="0">
              <a:buNone/>
            </a:pPr>
            <a:endParaRPr lang="en-AU" dirty="0" smtClean="0"/>
          </a:p>
          <a:p>
            <a:pPr marL="114300" indent="0">
              <a:buNone/>
            </a:pPr>
            <a:r>
              <a:rPr lang="en-AU" dirty="0" smtClean="0"/>
              <a:t>To improve the validity, I would make sure all the </a:t>
            </a:r>
            <a:r>
              <a:rPr lang="en-AU" u="sng" dirty="0" smtClean="0"/>
              <a:t>flasks were the same size</a:t>
            </a:r>
            <a:r>
              <a:rPr lang="en-AU" dirty="0" smtClean="0"/>
              <a:t> and that they were all </a:t>
            </a:r>
            <a:r>
              <a:rPr lang="en-AU" u="sng" dirty="0" smtClean="0"/>
              <a:t>kept at 37 degrees</a:t>
            </a:r>
            <a:r>
              <a:rPr lang="en-AU" dirty="0" smtClean="0"/>
              <a:t>. I would also ensure the </a:t>
            </a:r>
            <a:r>
              <a:rPr lang="en-AU" u="sng" dirty="0" smtClean="0"/>
              <a:t>amount of liver cells was the same in each flask </a:t>
            </a:r>
            <a:r>
              <a:rPr lang="en-AU" dirty="0" smtClean="0"/>
              <a:t>and that there was the </a:t>
            </a:r>
            <a:r>
              <a:rPr lang="en-AU" u="sng" dirty="0" smtClean="0"/>
              <a:t>same amount of glucose solution in each flask</a:t>
            </a:r>
            <a:r>
              <a:rPr lang="en-AU" dirty="0" smtClean="0"/>
              <a:t>. To improve reliability, I would </a:t>
            </a:r>
            <a:r>
              <a:rPr lang="en-AU" u="sng" dirty="0" smtClean="0"/>
              <a:t>repeat the experiment three times </a:t>
            </a:r>
            <a:r>
              <a:rPr lang="en-AU" dirty="0" smtClean="0"/>
              <a:t>and </a:t>
            </a:r>
            <a:r>
              <a:rPr lang="en-AU" u="sng" dirty="0" smtClean="0"/>
              <a:t>have three flasks with the same concentration of toxins </a:t>
            </a:r>
            <a:r>
              <a:rPr lang="en-AU" dirty="0" smtClean="0"/>
              <a:t>running the trial at the same time.</a:t>
            </a:r>
            <a:endParaRPr lang="en-AU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38879" r="59934" b="54251"/>
          <a:stretch/>
        </p:blipFill>
        <p:spPr bwMode="auto">
          <a:xfrm>
            <a:off x="755576" y="1556792"/>
            <a:ext cx="7483642" cy="74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619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2" t="37994" r="60724" b="24013"/>
          <a:stretch/>
        </p:blipFill>
        <p:spPr bwMode="auto">
          <a:xfrm>
            <a:off x="44808" y="1196752"/>
            <a:ext cx="9099192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2564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Notes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457200">
              <a:buAutoNum type="arabicPeriod"/>
            </a:pPr>
            <a:r>
              <a:rPr lang="en-AU" dirty="0" smtClean="0"/>
              <a:t>Included dependent/independent variable. Use if…when…</a:t>
            </a:r>
          </a:p>
          <a:p>
            <a:pPr marL="571500" indent="-457200">
              <a:buAutoNum type="arabicPeriod"/>
            </a:pPr>
            <a:endParaRPr lang="en-AU" dirty="0"/>
          </a:p>
          <a:p>
            <a:pPr marL="571500" indent="-457200">
              <a:buAutoNum type="arabicPeriod"/>
            </a:pPr>
            <a:r>
              <a:rPr lang="en-AU" dirty="0" smtClean="0"/>
              <a:t>All did well</a:t>
            </a:r>
          </a:p>
          <a:p>
            <a:pPr marL="571500" indent="-457200">
              <a:buAutoNum type="arabicPeriod"/>
            </a:pPr>
            <a:endParaRPr lang="en-AU" dirty="0"/>
          </a:p>
          <a:p>
            <a:pPr marL="571500" indent="-457200">
              <a:buAutoNum type="arabicPeriod"/>
            </a:pPr>
            <a:r>
              <a:rPr lang="en-AU" dirty="0" smtClean="0"/>
              <a:t>Most did well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885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44" y="1556792"/>
            <a:ext cx="936104" cy="48440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4.</a:t>
            </a:r>
          </a:p>
          <a:p>
            <a:pPr marL="0" indent="0">
              <a:buNone/>
            </a:pP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A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(5marks)</a:t>
            </a:r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28" t="25600" r="10240" b="15291"/>
          <a:stretch>
            <a:fillRect/>
          </a:stretch>
        </p:blipFill>
        <p:spPr bwMode="auto">
          <a:xfrm>
            <a:off x="804563" y="260648"/>
            <a:ext cx="7713008" cy="6400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843808" y="1988840"/>
            <a:ext cx="2880320" cy="20928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-Descriptive title using independent/dependent variables</a:t>
            </a:r>
          </a:p>
          <a:p>
            <a:r>
              <a:rPr lang="en-AU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-Correct variables on axes</a:t>
            </a:r>
          </a:p>
          <a:p>
            <a:r>
              <a:rPr lang="en-AU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-Units</a:t>
            </a:r>
          </a:p>
          <a:p>
            <a:r>
              <a:rPr lang="en-AU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-Correct scale</a:t>
            </a:r>
          </a:p>
          <a:p>
            <a:r>
              <a:rPr lang="en-AU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-Correct plotting</a:t>
            </a:r>
          </a:p>
          <a:p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963774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Notes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457200">
              <a:buFont typeface="+mj-lt"/>
              <a:buAutoNum type="arabicPeriod" startAt="4"/>
            </a:pPr>
            <a:r>
              <a:rPr lang="en-AU" dirty="0" smtClean="0"/>
              <a:t>For title, use the axis labels or independent/dependent variable</a:t>
            </a:r>
            <a:br>
              <a:rPr lang="en-AU" dirty="0" smtClean="0"/>
            </a:br>
            <a:r>
              <a:rPr lang="en-AU" dirty="0" smtClean="0"/>
              <a:t>For the scales, to make life easier use 5, 10s or 2s.</a:t>
            </a:r>
          </a:p>
          <a:p>
            <a:pPr marL="11430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4912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6" t="33553" r="60427" b="48191"/>
          <a:stretch/>
        </p:blipFill>
        <p:spPr bwMode="auto">
          <a:xfrm>
            <a:off x="10633" y="4071279"/>
            <a:ext cx="9131736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4" t="31209" r="60231" b="37582"/>
          <a:stretch/>
        </p:blipFill>
        <p:spPr bwMode="auto">
          <a:xfrm>
            <a:off x="0" y="260648"/>
            <a:ext cx="8993742" cy="3991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3424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Notes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457200">
              <a:buFont typeface="+mj-lt"/>
              <a:buAutoNum type="arabicPeriod" startAt="5"/>
            </a:pPr>
            <a:r>
              <a:rPr lang="en-AU" dirty="0" smtClean="0"/>
              <a:t>Most did well</a:t>
            </a:r>
          </a:p>
          <a:p>
            <a:pPr marL="571500" indent="-457200">
              <a:buFont typeface="+mj-lt"/>
              <a:buAutoNum type="arabicPeriod" startAt="5"/>
            </a:pPr>
            <a:r>
              <a:rPr lang="en-AU" u="sng" dirty="0" smtClean="0"/>
              <a:t>Describe</a:t>
            </a:r>
            <a:r>
              <a:rPr lang="en-AU" dirty="0" smtClean="0"/>
              <a:t> means say what you see. No need for explanation of data, just what is the data doing.</a:t>
            </a:r>
          </a:p>
          <a:p>
            <a:pPr marL="571500" indent="-457200">
              <a:buFont typeface="+mj-lt"/>
              <a:buAutoNum type="arabicPeriod" startAt="5"/>
            </a:pPr>
            <a:r>
              <a:rPr lang="en-AU" dirty="0" smtClean="0"/>
              <a:t>Explain how you know your hypothesis was supported. Question was a bit vague</a:t>
            </a:r>
          </a:p>
          <a:p>
            <a:pPr marL="571500" indent="-457200">
              <a:buFont typeface="+mj-lt"/>
              <a:buAutoNum type="arabicPeriod" startAt="5"/>
            </a:pPr>
            <a:r>
              <a:rPr lang="en-AU" dirty="0" smtClean="0"/>
              <a:t>Use of keywords- CONTROL</a:t>
            </a:r>
          </a:p>
          <a:p>
            <a:pPr marL="571500" indent="-457200">
              <a:buFont typeface="+mj-lt"/>
              <a:buAutoNum type="arabicPeriod" startAt="5"/>
            </a:pPr>
            <a:r>
              <a:rPr lang="en-AU" dirty="0" smtClean="0"/>
              <a:t>Use of keywords- REPEATS=doing the experiment more than once,. REPLICATE=having more than one flask/trial running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1452403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15296" r="59934" b="19573"/>
          <a:stretch/>
        </p:blipFill>
        <p:spPr bwMode="auto">
          <a:xfrm>
            <a:off x="467544" y="-13665"/>
            <a:ext cx="7483642" cy="705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5912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Notes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457200">
              <a:buFont typeface="+mj-lt"/>
              <a:buAutoNum type="arabicPeriod" startAt="10"/>
            </a:pPr>
            <a:r>
              <a:rPr lang="en-AU" dirty="0" smtClean="0"/>
              <a:t>Use of the word </a:t>
            </a:r>
            <a:r>
              <a:rPr lang="en-AU" u="sng" dirty="0" smtClean="0"/>
              <a:t>concentration</a:t>
            </a:r>
            <a:r>
              <a:rPr lang="en-AU" dirty="0" smtClean="0"/>
              <a:t> instead of amount (amount tends to be used for volume).</a:t>
            </a:r>
            <a:r>
              <a:rPr lang="en-AU" dirty="0"/>
              <a:t> </a:t>
            </a:r>
            <a:r>
              <a:rPr lang="en-AU" dirty="0" smtClean="0"/>
              <a:t>Part two of question was a bit vague- Explain means how does the experiment relate to variable/hypothesis.</a:t>
            </a:r>
          </a:p>
          <a:p>
            <a:pPr marL="571500" indent="-457200">
              <a:buFont typeface="+mj-lt"/>
              <a:buAutoNum type="arabicPeriod" startAt="10"/>
            </a:pPr>
            <a:r>
              <a:rPr lang="en-AU" i="1" dirty="0" smtClean="0"/>
              <a:t>“Describe changes you would makes” </a:t>
            </a:r>
            <a:r>
              <a:rPr lang="en-AU" dirty="0" smtClean="0"/>
              <a:t>–read question properly, don’t list problems. Also “</a:t>
            </a:r>
            <a:r>
              <a:rPr lang="en-AU" i="1" dirty="0" smtClean="0"/>
              <a:t>affect both validity and reliability” </a:t>
            </a:r>
            <a:r>
              <a:rPr lang="en-AU" dirty="0" smtClean="0"/>
              <a:t>so you need improvements for both to get full marks.</a:t>
            </a:r>
          </a:p>
        </p:txBody>
      </p:sp>
    </p:spTree>
    <p:extLst>
      <p:ext uri="{BB962C8B-B14F-4D97-AF65-F5344CB8AC3E}">
        <p14:creationId xmlns:p14="http://schemas.microsoft.com/office/powerpoint/2010/main" val="33119183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36</TotalTime>
  <Words>311</Words>
  <Application>Microsoft Office PowerPoint</Application>
  <PresentationFormat>On-screen Show (4:3)</PresentationFormat>
  <Paragraphs>42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Adjacency</vt:lpstr>
      <vt:lpstr>Assessment Task 1 Feedback</vt:lpstr>
      <vt:lpstr>PowerPoint Presentation</vt:lpstr>
      <vt:lpstr>Notes</vt:lpstr>
      <vt:lpstr>PowerPoint Presentation</vt:lpstr>
      <vt:lpstr>Notes</vt:lpstr>
      <vt:lpstr>PowerPoint Presentation</vt:lpstr>
      <vt:lpstr>Notes</vt:lpstr>
      <vt:lpstr>PowerPoint Presentation</vt:lpstr>
      <vt:lpstr>Notes</vt:lpstr>
      <vt:lpstr>Complete these questions..</vt:lpstr>
      <vt:lpstr>Model answer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Task 1 Feedback</dc:title>
  <dc:creator>BRUNS Emma</dc:creator>
  <cp:lastModifiedBy>BRUNS Emma</cp:lastModifiedBy>
  <cp:revision>4</cp:revision>
  <dcterms:created xsi:type="dcterms:W3CDTF">2018-02-22T04:33:22Z</dcterms:created>
  <dcterms:modified xsi:type="dcterms:W3CDTF">2018-02-22T05:09:27Z</dcterms:modified>
</cp:coreProperties>
</file>

<file path=docProps/thumbnail.jpeg>
</file>